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6"/>
  </p:notesMasterIdLst>
  <p:sldIdLst>
    <p:sldId id="309" r:id="rId3"/>
    <p:sldId id="257" r:id="rId4"/>
    <p:sldId id="258" r:id="rId5"/>
    <p:sldId id="267" r:id="rId6"/>
    <p:sldId id="311" r:id="rId7"/>
    <p:sldId id="277" r:id="rId8"/>
    <p:sldId id="312" r:id="rId9"/>
    <p:sldId id="259" r:id="rId10"/>
    <p:sldId id="314" r:id="rId11"/>
    <p:sldId id="313" r:id="rId12"/>
    <p:sldId id="315" r:id="rId13"/>
    <p:sldId id="316" r:id="rId14"/>
    <p:sldId id="317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Josefin Sans Bold" pitchFamily="2" charset="0"/>
      <p:regular r:id="rId23"/>
      <p:boldItalic r:id="rId24"/>
    </p:embeddedFont>
    <p:embeddedFont>
      <p:font typeface="Josefin Sans Regular" panose="020B0604020202020204" charset="0"/>
      <p:regular r:id="rId25"/>
    </p:embeddedFont>
    <p:embeddedFont>
      <p:font typeface="Josefin Sans Regular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0" autoAdjust="0"/>
    <p:restoredTop sz="94622" autoAdjust="0"/>
  </p:normalViewPr>
  <p:slideViewPr>
    <p:cSldViewPr>
      <p:cViewPr varScale="1">
        <p:scale>
          <a:sx n="41" d="100"/>
          <a:sy n="41" d="100"/>
        </p:scale>
        <p:origin x="636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07C5A-2C4A-4077-A1FC-668FCB30AC2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D2A16-2F5B-406F-BD02-91FFE8937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57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6FAC3-F49A-4FBC-8467-244C76E9AE22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359F-0D53-4C0E-BCE2-1BB39CC3A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41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6FAC3-F49A-4FBC-8467-244C76E9AE22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359F-0D53-4C0E-BCE2-1BB39CC3A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18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6FAC3-F49A-4FBC-8467-244C76E9AE22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359F-0D53-4C0E-BCE2-1BB39CC3A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64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6FAC3-F49A-4FBC-8467-244C76E9AE22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359F-0D53-4C0E-BCE2-1BB39CC3A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7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6FAC3-F49A-4FBC-8467-244C76E9AE22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359F-0D53-4C0E-BCE2-1BB39CC3A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847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6FAC3-F49A-4FBC-8467-244C76E9AE22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359F-0D53-4C0E-BCE2-1BB39CC3A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12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6FAC3-F49A-4FBC-8467-244C76E9AE22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359F-0D53-4C0E-BCE2-1BB39CC3A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84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6FAC3-F49A-4FBC-8467-244C76E9AE22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359F-0D53-4C0E-BCE2-1BB39CC3A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2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6FAC3-F49A-4FBC-8467-244C76E9AE22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359F-0D53-4C0E-BCE2-1BB39CC3A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6FAC3-F49A-4FBC-8467-244C76E9AE22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359F-0D53-4C0E-BCE2-1BB39CC3A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119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6FAC3-F49A-4FBC-8467-244C76E9AE22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359F-0D53-4C0E-BCE2-1BB39CC3A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158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600200"/>
            <a:ext cx="18288000" cy="8132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984530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986789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192000" y="9867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6FAC3-F49A-4FBC-8467-244C76E9AE22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2359F-0D53-4C0E-BCE2-1BB39CC3A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1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3.svg"/><Relationship Id="rId7" Type="http://schemas.openxmlformats.org/officeDocument/2006/relationships/image" Target="../media/image4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3.svg"/><Relationship Id="rId10" Type="http://schemas.openxmlformats.org/officeDocument/2006/relationships/image" Target="../media/image48.png"/><Relationship Id="rId4" Type="http://schemas.openxmlformats.org/officeDocument/2006/relationships/image" Target="../media/image22.png"/><Relationship Id="rId9" Type="http://schemas.openxmlformats.org/officeDocument/2006/relationships/image" Target="../media/image4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3.svg"/><Relationship Id="rId7" Type="http://schemas.openxmlformats.org/officeDocument/2006/relationships/image" Target="../media/image43.svg"/><Relationship Id="rId12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38.svg"/><Relationship Id="rId5" Type="http://schemas.openxmlformats.org/officeDocument/2006/relationships/image" Target="../media/image23.svg"/><Relationship Id="rId10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4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5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6.png"/><Relationship Id="rId3" Type="http://schemas.openxmlformats.org/officeDocument/2006/relationships/image" Target="../media/image33.svg"/><Relationship Id="rId7" Type="http://schemas.openxmlformats.org/officeDocument/2006/relationships/image" Target="../media/image43.svg"/><Relationship Id="rId12" Type="http://schemas.openxmlformats.org/officeDocument/2006/relationships/image" Target="../media/image4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38.svg"/><Relationship Id="rId5" Type="http://schemas.openxmlformats.org/officeDocument/2006/relationships/image" Target="../media/image23.svg"/><Relationship Id="rId10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4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299909" y="1743380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1"/>
                </a:lnTo>
                <a:lnTo>
                  <a:pt x="0" y="2586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2405992" y="2301779"/>
            <a:ext cx="5173920" cy="5399726"/>
          </a:xfrm>
          <a:custGeom>
            <a:avLst/>
            <a:gdLst/>
            <a:ahLst/>
            <a:cxnLst/>
            <a:rect l="l" t="t" r="r" b="b"/>
            <a:pathLst>
              <a:path w="5173920" h="5399726">
                <a:moveTo>
                  <a:pt x="5173920" y="0"/>
                </a:moveTo>
                <a:lnTo>
                  <a:pt x="0" y="0"/>
                </a:lnTo>
                <a:lnTo>
                  <a:pt x="0" y="5399727"/>
                </a:lnTo>
                <a:lnTo>
                  <a:pt x="5173920" y="5399727"/>
                </a:lnTo>
                <a:lnTo>
                  <a:pt x="517392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59955" y="5135797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6" y="0"/>
                </a:lnTo>
                <a:lnTo>
                  <a:pt x="1894296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024905" y="6799554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938476" y="2777783"/>
            <a:ext cx="9774317" cy="1079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1"/>
              </a:lnSpc>
            </a:pPr>
            <a:r>
              <a:rPr lang="vi-VN" sz="6000" b="1" dirty="0">
                <a:solidFill>
                  <a:srgbClr val="F7B4A7"/>
                </a:solidFill>
                <a:latin typeface="Josefin Sans Bold Bold"/>
              </a:rPr>
              <a:t>Lập trình web</a:t>
            </a:r>
            <a:endParaRPr lang="en-US" sz="6000" b="1" dirty="0">
              <a:solidFill>
                <a:srgbClr val="F7B4A7"/>
              </a:solidFill>
              <a:latin typeface="Josefin Sans Bol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915400" y="1198958"/>
            <a:ext cx="9774317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71"/>
              </a:lnSpc>
            </a:pPr>
            <a:r>
              <a:rPr lang="en-US" sz="4000" b="1" spc="434" dirty="0">
                <a:solidFill>
                  <a:srgbClr val="94DDDE"/>
                </a:solidFill>
                <a:latin typeface="Josefin Sans Regular Bold"/>
              </a:rPr>
              <a:t>ĐẠI HỌC CÔNG THƯƠNG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62860" y="6217594"/>
            <a:ext cx="10349524" cy="1403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96"/>
              </a:lnSpc>
            </a:pPr>
            <a:endParaRPr sz="2400" b="1" dirty="0"/>
          </a:p>
          <a:p>
            <a:pPr algn="l">
              <a:lnSpc>
                <a:spcPts val="5496"/>
              </a:lnSpc>
            </a:pPr>
            <a:r>
              <a:rPr lang="en-US" sz="4400" b="1" dirty="0" err="1">
                <a:solidFill>
                  <a:srgbClr val="94DDDE"/>
                </a:solidFill>
                <a:latin typeface="Josefin Sans Regular"/>
              </a:rPr>
              <a:t>Giảng</a:t>
            </a:r>
            <a:r>
              <a:rPr lang="en-US" sz="4400" b="1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4400" b="1" dirty="0" err="1">
                <a:solidFill>
                  <a:srgbClr val="94DDDE"/>
                </a:solidFill>
                <a:latin typeface="Josefin Sans Regular"/>
              </a:rPr>
              <a:t>viên</a:t>
            </a:r>
            <a:r>
              <a:rPr lang="en-US" sz="4400" b="1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4400" b="1" dirty="0" err="1">
                <a:solidFill>
                  <a:srgbClr val="94DDDE"/>
                </a:solidFill>
                <a:latin typeface="Josefin Sans Regular"/>
              </a:rPr>
              <a:t>hướng</a:t>
            </a:r>
            <a:r>
              <a:rPr lang="en-US" sz="4400" b="1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4400" b="1" dirty="0" err="1">
                <a:solidFill>
                  <a:srgbClr val="94DDDE"/>
                </a:solidFill>
                <a:latin typeface="Josefin Sans Regular"/>
              </a:rPr>
              <a:t>dẫn</a:t>
            </a:r>
            <a:r>
              <a:rPr lang="en-US" sz="4400" b="1" dirty="0">
                <a:solidFill>
                  <a:srgbClr val="94DDDE"/>
                </a:solidFill>
                <a:latin typeface="Josefin Sans Regular"/>
              </a:rPr>
              <a:t>: </a:t>
            </a:r>
            <a:r>
              <a:rPr lang="vi-VN" sz="4400" b="1" dirty="0">
                <a:solidFill>
                  <a:srgbClr val="94DDDE"/>
                </a:solidFill>
                <a:latin typeface="Josefin Sans Regular"/>
              </a:rPr>
              <a:t>Hà Ngọc Minh</a:t>
            </a:r>
            <a:endParaRPr lang="en-US" sz="4400" b="1" dirty="0">
              <a:solidFill>
                <a:srgbClr val="94DDDE"/>
              </a:solidFill>
              <a:latin typeface="Josefin Sans Regular"/>
            </a:endParaRPr>
          </a:p>
        </p:txBody>
      </p:sp>
      <p:pic>
        <p:nvPicPr>
          <p:cNvPr id="13" name="Picture 12" descr="C:\Users\DINH HOANG HUY\Downloads\logo.jpg"/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5400" y="299878"/>
            <a:ext cx="1367155" cy="1367155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-963412"/>
            <a:ext cx="4597438" cy="284205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551837" y="390596"/>
            <a:ext cx="2076668" cy="1276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138681" y="-2447996"/>
            <a:ext cx="3837986" cy="411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994246" y="-3759204"/>
            <a:ext cx="5357753" cy="559158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98719" y="1878641"/>
            <a:ext cx="4568879" cy="904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6976"/>
              </a:lnSpc>
            </a:pPr>
            <a:r>
              <a:rPr lang="en-US" sz="3600" b="1" dirty="0">
                <a:solidFill>
                  <a:srgbClr val="94DDDE"/>
                </a:solidFill>
                <a:latin typeface="Josefin Sans Bold Bold"/>
              </a:rPr>
              <a:t>Thông tin </a:t>
            </a:r>
            <a:r>
              <a:rPr lang="en-US" sz="3600" b="1" dirty="0" err="1">
                <a:solidFill>
                  <a:srgbClr val="94DDDE"/>
                </a:solidFill>
                <a:latin typeface="Josefin Sans Bold Bold"/>
              </a:rPr>
              <a:t>sản</a:t>
            </a:r>
            <a:r>
              <a:rPr lang="en-US" sz="3600" b="1" dirty="0">
                <a:solidFill>
                  <a:srgbClr val="94DDDE"/>
                </a:solidFill>
                <a:latin typeface="Josefin Sans Bold Bold"/>
              </a:rPr>
              <a:t> </a:t>
            </a:r>
            <a:r>
              <a:rPr lang="en-US" sz="3600" b="1" dirty="0" err="1">
                <a:solidFill>
                  <a:srgbClr val="94DDDE"/>
                </a:solidFill>
                <a:latin typeface="Josefin Sans Bold Bold"/>
              </a:rPr>
              <a:t>phẩm</a:t>
            </a:r>
            <a:endParaRPr lang="en-US" sz="3600" b="1" dirty="0">
              <a:solidFill>
                <a:schemeClr val="accent5">
                  <a:lumMod val="60000"/>
                  <a:lumOff val="40000"/>
                </a:schemeClr>
              </a:solidFill>
              <a:latin typeface="Josefin Sans Bold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D71BF-5D8F-7A50-599D-E9AD62D94B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8719" y="2828998"/>
            <a:ext cx="13232064" cy="674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01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746DFA50-9D41-E0A7-D511-5A32FC82BC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-963412"/>
            <a:ext cx="4597438" cy="2842053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6EB6023F-89C0-57D6-1A22-18A7FA9C18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551837" y="390596"/>
            <a:ext cx="2076668" cy="1276207"/>
          </a:xfrm>
          <a:prstGeom prst="rect">
            <a:avLst/>
          </a:prstGeom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62AF50FA-6291-47C1-1834-70F37E9816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138681" y="-2447996"/>
            <a:ext cx="3837986" cy="4114800"/>
          </a:xfrm>
          <a:prstGeom prst="rect">
            <a:avLst/>
          </a:prstGeom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191DA006-26ED-27F5-61CA-6AFE2EB71D1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994246" y="-3759204"/>
            <a:ext cx="5357753" cy="5591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479BB8-7944-B3EC-C5C5-D3EAF1425DE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942539" y="3002496"/>
            <a:ext cx="3662625" cy="56426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9318BA-4601-5B8E-91FE-7DF1EC4539F4}"/>
              </a:ext>
            </a:extLst>
          </p:cNvPr>
          <p:cNvSpPr/>
          <p:nvPr/>
        </p:nvSpPr>
        <p:spPr>
          <a:xfrm>
            <a:off x="297640" y="1626651"/>
            <a:ext cx="4447051" cy="904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6976"/>
              </a:lnSpc>
            </a:pPr>
            <a:r>
              <a:rPr lang="en-US" sz="3600" b="1" dirty="0" err="1">
                <a:solidFill>
                  <a:srgbClr val="94DDDE"/>
                </a:solidFill>
                <a:latin typeface="Josefin Sans Bold Bold"/>
              </a:rPr>
              <a:t>Tìm</a:t>
            </a:r>
            <a:r>
              <a:rPr lang="en-US" sz="3600" b="1" dirty="0">
                <a:solidFill>
                  <a:srgbClr val="94DDDE"/>
                </a:solidFill>
                <a:latin typeface="Josefin Sans Bold Bold"/>
              </a:rPr>
              <a:t> </a:t>
            </a:r>
            <a:r>
              <a:rPr lang="en-US" sz="3600" b="1" dirty="0" err="1">
                <a:solidFill>
                  <a:srgbClr val="94DDDE"/>
                </a:solidFill>
                <a:latin typeface="Josefin Sans Bold Bold"/>
              </a:rPr>
              <a:t>kiếm</a:t>
            </a:r>
            <a:r>
              <a:rPr lang="en-US" sz="3600" b="1" dirty="0">
                <a:solidFill>
                  <a:srgbClr val="94DDDE"/>
                </a:solidFill>
                <a:latin typeface="Josefin Sans Bold Bold"/>
              </a:rPr>
              <a:t> </a:t>
            </a:r>
            <a:r>
              <a:rPr lang="vi-VN" sz="3600" b="1" dirty="0">
                <a:solidFill>
                  <a:srgbClr val="94DDDE"/>
                </a:solidFill>
                <a:latin typeface="Josefin Sans Bold Bold"/>
              </a:rPr>
              <a:t>sản phẩm</a:t>
            </a:r>
            <a:endParaRPr lang="en-US" sz="3600" b="1" dirty="0">
              <a:solidFill>
                <a:schemeClr val="accent5">
                  <a:lumMod val="60000"/>
                  <a:lumOff val="40000"/>
                </a:schemeClr>
              </a:solidFill>
              <a:latin typeface="Josefin Sans Bold 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DC0D96-2181-A36E-2506-FDCC6A5064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7130" y="3162300"/>
            <a:ext cx="1163472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42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40D4779D-FDCF-189E-1ECA-E1E6D6BFA6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079519" y="7891263"/>
            <a:ext cx="4597438" cy="2842053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4E5148FA-124A-D37A-12D7-42C70FBEE1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849600" y="5940090"/>
            <a:ext cx="2681610" cy="41313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710054-EA61-75E7-ED45-0D2EB9A49E1D}"/>
              </a:ext>
            </a:extLst>
          </p:cNvPr>
          <p:cNvSpPr/>
          <p:nvPr/>
        </p:nvSpPr>
        <p:spPr>
          <a:xfrm>
            <a:off x="1522267" y="808936"/>
            <a:ext cx="1980029" cy="888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6976"/>
              </a:lnSpc>
            </a:pPr>
            <a:r>
              <a:rPr lang="en-US" sz="3200" b="1" dirty="0" err="1">
                <a:solidFill>
                  <a:srgbClr val="94DDDE"/>
                </a:solidFill>
                <a:latin typeface="Josefin Sans Bold Bold"/>
              </a:rPr>
              <a:t>Giỏ</a:t>
            </a:r>
            <a:r>
              <a:rPr lang="en-US" sz="3200" b="1" dirty="0">
                <a:solidFill>
                  <a:srgbClr val="94DDDE"/>
                </a:solidFill>
                <a:latin typeface="Josefin Sans Bold Bold"/>
              </a:rPr>
              <a:t> </a:t>
            </a:r>
            <a:r>
              <a:rPr lang="en-US" sz="3200" b="1" dirty="0" err="1">
                <a:solidFill>
                  <a:srgbClr val="94DDDE"/>
                </a:solidFill>
                <a:latin typeface="Josefin Sans Bold Bold"/>
              </a:rPr>
              <a:t>hàng</a:t>
            </a:r>
            <a:endParaRPr lang="en-US" sz="3200" b="1" dirty="0">
              <a:solidFill>
                <a:schemeClr val="accent5">
                  <a:lumMod val="60000"/>
                  <a:lumOff val="40000"/>
                </a:schemeClr>
              </a:solidFill>
              <a:latin typeface="Josefin Sans Bold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91CE28-3951-7B97-0820-4D08D845F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511" y="1943100"/>
            <a:ext cx="9815522" cy="50209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C70D8F-A24C-A92C-5378-AF85BE4C25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6717" y="5764817"/>
            <a:ext cx="8458200" cy="43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82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319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797613" y="4305300"/>
            <a:ext cx="13454528" cy="2923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8000" b="1" dirty="0">
                <a:solidFill>
                  <a:srgbClr val="F7B4A7"/>
                </a:solidFill>
                <a:latin typeface="Josefin Sans Bold Bold"/>
              </a:rPr>
              <a:t>TÊN ĐỀ TÀI:</a:t>
            </a:r>
          </a:p>
          <a:p>
            <a:pPr algn="ctr">
              <a:lnSpc>
                <a:spcPts val="7559"/>
              </a:lnSpc>
            </a:pPr>
            <a:r>
              <a:rPr lang="vi-VN" sz="8000" b="1" dirty="0">
                <a:solidFill>
                  <a:srgbClr val="F7B4A7"/>
                </a:solidFill>
                <a:latin typeface="Josefin Sans Bold Bold"/>
              </a:rPr>
              <a:t>Dự án: Trang Web cửa hàng hoa loopple</a:t>
            </a:r>
            <a:endParaRPr lang="en-US" sz="8000" b="1" dirty="0">
              <a:solidFill>
                <a:srgbClr val="F7B4A7"/>
              </a:solidFill>
              <a:latin typeface="Josefin Sans Bold 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080537" y="2019300"/>
            <a:ext cx="3874545" cy="51225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973399" y="-541998"/>
            <a:ext cx="3874545" cy="512259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35442" y="5706402"/>
            <a:ext cx="3874545" cy="512259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34734" y="114300"/>
            <a:ext cx="5131837" cy="411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26087" y="3507888"/>
            <a:ext cx="9358914" cy="47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sz="3600" b="1">
                <a:solidFill>
                  <a:srgbClr val="2B4B82"/>
                </a:solidFill>
                <a:latin typeface="Josefin Sans Regular"/>
              </a:rPr>
              <a:t>DANH SÁCH THÀNH VIÊN THỰC HIỆN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5D5DC53-934E-44AA-8D49-AA5D38F7A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150326"/>
              </p:ext>
            </p:extLst>
          </p:nvPr>
        </p:nvGraphicFramePr>
        <p:xfrm>
          <a:off x="521429" y="4488181"/>
          <a:ext cx="12113305" cy="143256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6998746">
                  <a:extLst>
                    <a:ext uri="{9D8B030D-6E8A-4147-A177-3AD203B41FA5}">
                      <a16:colId xmlns:a16="http://schemas.microsoft.com/office/drawing/2014/main" val="3847886257"/>
                    </a:ext>
                  </a:extLst>
                </a:gridCol>
                <a:gridCol w="5114559">
                  <a:extLst>
                    <a:ext uri="{9D8B030D-6E8A-4147-A177-3AD203B41FA5}">
                      <a16:colId xmlns:a16="http://schemas.microsoft.com/office/drawing/2014/main" val="35535423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Josefin Sans Bold" pitchFamily="2" charset="0"/>
                          <a:cs typeface="Times New Roman" panose="02020603050405020304" pitchFamily="18" charset="0"/>
                        </a:rPr>
                        <a:t>HỌ TÊN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Josefin Sans Bold" pitchFamily="2" charset="0"/>
                          <a:cs typeface="Times New Roman" panose="02020603050405020304" pitchFamily="18" charset="0"/>
                        </a:rPr>
                        <a:t>MSSV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9777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vi-VN" sz="2400" b="0" dirty="0">
                          <a:latin typeface="Josefin Sans Bold" pitchFamily="2" charset="0"/>
                          <a:cs typeface="Times New Roman" panose="02020603050405020304" pitchFamily="18" charset="0"/>
                        </a:rPr>
                        <a:t>Nguyễn Hoài Nam</a:t>
                      </a:r>
                      <a:endParaRPr lang="en-US" sz="2400" b="0" dirty="0">
                        <a:latin typeface="Josefin Sans Bold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b="0" dirty="0">
                          <a:latin typeface="Josefin Sans Bold" pitchFamily="2" charset="0"/>
                          <a:cs typeface="Times New Roman" panose="02020603050405020304" pitchFamily="18" charset="0"/>
                        </a:rPr>
                        <a:t>2001215971</a:t>
                      </a:r>
                      <a:endParaRPr lang="en-US" sz="2400" b="0" dirty="0">
                        <a:latin typeface="Josefin Sans Bold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71803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b-NO" sz="2400" b="0" kern="1200">
                          <a:solidFill>
                            <a:schemeClr val="dk1"/>
                          </a:solidFill>
                          <a:latin typeface="Josefin Sans Bold" pitchFamily="2" charset="0"/>
                          <a:ea typeface="+mn-ea"/>
                          <a:cs typeface="Times New Roman" panose="02020603050405020304" pitchFamily="18" charset="0"/>
                        </a:rPr>
                        <a:t>Vũ Ngọc Tuấn Tú</a:t>
                      </a:r>
                      <a:endParaRPr lang="en-US" sz="2400" b="0" kern="1200" dirty="0">
                        <a:solidFill>
                          <a:schemeClr val="dk1"/>
                        </a:solidFill>
                        <a:latin typeface="Josefin Sans Bold" pitchFamily="2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400" b="0" kern="1200" dirty="0">
                          <a:solidFill>
                            <a:schemeClr val="dk1"/>
                          </a:solidFill>
                          <a:latin typeface="Josefin Sans Bold" pitchFamily="2" charset="0"/>
                          <a:ea typeface="+mn-ea"/>
                          <a:cs typeface="Times New Roman" panose="02020603050405020304" pitchFamily="18" charset="0"/>
                        </a:rPr>
                        <a:t>2001216277</a:t>
                      </a:r>
                      <a:endParaRPr lang="en-US" sz="2400" b="0" kern="1200" dirty="0">
                        <a:solidFill>
                          <a:schemeClr val="dk1"/>
                        </a:solidFill>
                        <a:latin typeface="Josefin Sans Bold" pitchFamily="2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576082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46811" y="2811130"/>
            <a:ext cx="13487400" cy="906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76"/>
              </a:lnSpc>
            </a:pPr>
            <a:r>
              <a:rPr lang="en-US" sz="8000" b="1" dirty="0">
                <a:solidFill>
                  <a:srgbClr val="94DDDE"/>
                </a:solidFill>
                <a:latin typeface="Josefin Sans Bold Bold"/>
              </a:rPr>
              <a:t> </a:t>
            </a:r>
            <a:r>
              <a:rPr lang="vi-VN" sz="8000" b="1" dirty="0">
                <a:solidFill>
                  <a:srgbClr val="94DDDE"/>
                </a:solidFill>
                <a:latin typeface="Josefin Sans Bold Bold"/>
              </a:rPr>
              <a:t>Phân tích yêu cầu</a:t>
            </a:r>
            <a:endParaRPr lang="en-US" sz="8000" b="1" dirty="0">
              <a:solidFill>
                <a:schemeClr val="accent5">
                  <a:lumMod val="60000"/>
                  <a:lumOff val="40000"/>
                </a:schemeClr>
              </a:solidFill>
              <a:latin typeface="Josefin Sans Bold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068454" y="891721"/>
            <a:ext cx="2645731" cy="16259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879313" y="5316566"/>
            <a:ext cx="5758626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40312" y="-1788377"/>
            <a:ext cx="1491622" cy="322989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242167" y="-1536821"/>
            <a:ext cx="3748344" cy="307364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566643" y="-2441088"/>
            <a:ext cx="4317873" cy="5892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flipH="1">
            <a:off x="1143000" y="2981759"/>
            <a:ext cx="4597438" cy="2842053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A355B6F7-6EA8-C2A0-B7AA-77E0C4CBBFC9}"/>
              </a:ext>
            </a:extLst>
          </p:cNvPr>
          <p:cNvSpPr txBox="1"/>
          <p:nvPr/>
        </p:nvSpPr>
        <p:spPr>
          <a:xfrm>
            <a:off x="5029200" y="5197741"/>
            <a:ext cx="13073002" cy="29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marR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Font typeface="Arial" panose="020B0604020202020204" pitchFamily="34" charset="0"/>
              <a:buChar char="•"/>
            </a:pPr>
            <a:r>
              <a:rPr lang="vi-VN" sz="3200" dirty="0">
                <a:solidFill>
                  <a:schemeClr val="bg1"/>
                </a:solidFill>
                <a:latin typeface="Josefin Sans Bold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Phát triển cửa hàng</a:t>
            </a:r>
          </a:p>
          <a:p>
            <a:pPr marL="457200" marR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Font typeface="Arial" panose="020B0604020202020204" pitchFamily="34" charset="0"/>
              <a:buChar char="•"/>
            </a:pPr>
            <a:r>
              <a:rPr lang="vi-VN" sz="3200" dirty="0">
                <a:solidFill>
                  <a:schemeClr val="bg1"/>
                </a:solidFill>
                <a:latin typeface="Josefin Sans Bold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Nâng cao lợi nhuận</a:t>
            </a:r>
          </a:p>
          <a:p>
            <a:pPr marL="457200" marR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Font typeface="Arial" panose="020B0604020202020204" pitchFamily="34" charset="0"/>
              <a:buChar char="•"/>
            </a:pPr>
            <a:r>
              <a:rPr lang="vi-VN" sz="3200" dirty="0">
                <a:solidFill>
                  <a:schemeClr val="bg1"/>
                </a:solidFill>
                <a:latin typeface="Josefin Sans Bold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Đưa thương hiệu hoa đến khắp Việt Nam</a:t>
            </a:r>
          </a:p>
          <a:p>
            <a:pPr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</a:pPr>
            <a:endParaRPr lang="en-US" sz="3200" dirty="0">
              <a:solidFill>
                <a:schemeClr val="bg1"/>
              </a:solidFill>
              <a:latin typeface="Josefin Sans Bold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restig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>
            <a:extLst>
              <a:ext uri="{FF2B5EF4-FFF2-40B4-BE49-F238E27FC236}">
                <a16:creationId xmlns:a16="http://schemas.microsoft.com/office/drawing/2014/main" id="{4E5FA8B9-3AA8-4FE3-8446-00AE272B83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138781" y="-3771399"/>
            <a:ext cx="6414740" cy="6631780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521B49DD-2748-417B-B82C-3CAADA047D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905000" y="8593756"/>
            <a:ext cx="4597438" cy="28420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33600" y="1028700"/>
            <a:ext cx="8244565" cy="990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6976"/>
              </a:lnSpc>
            </a:pPr>
            <a:r>
              <a:rPr lang="vi-VN" sz="6000" b="1" dirty="0">
                <a:solidFill>
                  <a:srgbClr val="94DDDE"/>
                </a:solidFill>
                <a:latin typeface="Josefin Sans Bold Bold"/>
              </a:rPr>
              <a:t>Thiết kế cơ sở dữ liệu</a:t>
            </a:r>
            <a:endParaRPr lang="en-US" sz="6000" b="1" dirty="0">
              <a:solidFill>
                <a:schemeClr val="accent5">
                  <a:lumMod val="60000"/>
                  <a:lumOff val="40000"/>
                </a:schemeClr>
              </a:solidFill>
              <a:latin typeface="Josefin Sans Bold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8E9435-91A6-7979-4F47-1253CE4C50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1612" y="2051372"/>
            <a:ext cx="11581188" cy="781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507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5E23A8B9-2FE5-4ACE-AF6D-498600CB8D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447800" y="8267700"/>
            <a:ext cx="4597438" cy="2842053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76038630-A3A5-4220-88CB-C3965F101F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316200" y="5531699"/>
            <a:ext cx="2681610" cy="413133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71600" y="723900"/>
            <a:ext cx="5663153" cy="8940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6976"/>
              </a:lnSpc>
            </a:pPr>
            <a:r>
              <a:rPr lang="vi-VN" sz="4400" b="1" dirty="0">
                <a:solidFill>
                  <a:srgbClr val="94DDDE"/>
                </a:solidFill>
                <a:latin typeface="Josefin Sans Bold Bold"/>
              </a:rPr>
              <a:t>Giao diện trang Web</a:t>
            </a:r>
            <a:endParaRPr lang="en-US" sz="4400" b="1" dirty="0">
              <a:solidFill>
                <a:schemeClr val="accent5">
                  <a:lumMod val="60000"/>
                  <a:lumOff val="40000"/>
                </a:schemeClr>
              </a:solidFill>
              <a:latin typeface="Josefin Sans Bold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6B468-3AFB-D234-15A2-23D948436B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0662" y="2001177"/>
            <a:ext cx="13805538" cy="702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1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5E23A8B9-2FE5-4ACE-AF6D-498600CB8D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079519" y="7891263"/>
            <a:ext cx="4597438" cy="2842053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76038630-A3A5-4220-88CB-C3965F101F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849600" y="5940090"/>
            <a:ext cx="2681610" cy="413133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228601" y="2476500"/>
            <a:ext cx="9392656" cy="7138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22267" y="808936"/>
            <a:ext cx="7624010" cy="8590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6976"/>
              </a:lnSpc>
            </a:pPr>
            <a:r>
              <a:rPr lang="vi-VN" sz="3200" b="1" dirty="0">
                <a:solidFill>
                  <a:srgbClr val="94DDDE"/>
                </a:solidFill>
                <a:latin typeface="Josefin Sans Bold Bold"/>
              </a:rPr>
              <a:t>Trang đăng nhập và đăng ký tài khoản</a:t>
            </a:r>
            <a:endParaRPr lang="en-US" sz="3200" b="1" dirty="0">
              <a:solidFill>
                <a:schemeClr val="accent5">
                  <a:lumMod val="60000"/>
                  <a:lumOff val="40000"/>
                </a:schemeClr>
              </a:solidFill>
              <a:latin typeface="Josefin Sans Bold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6E108E-D347-1726-5624-462054F88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400" y="2597894"/>
            <a:ext cx="7696200" cy="701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48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-963412"/>
            <a:ext cx="4597438" cy="284205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551837" y="390596"/>
            <a:ext cx="2076668" cy="1276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138681" y="-2447996"/>
            <a:ext cx="3837986" cy="411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994246" y="-3759204"/>
            <a:ext cx="5357753" cy="5591583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093CE804-748E-47E2-80A2-DC1AD257FCA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942539" y="3002496"/>
            <a:ext cx="3662625" cy="564269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1000" y="2166691"/>
            <a:ext cx="6776407" cy="870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6976"/>
              </a:lnSpc>
            </a:pPr>
            <a:r>
              <a:rPr lang="vi-VN" sz="3600" b="1" dirty="0">
                <a:solidFill>
                  <a:srgbClr val="94DDDE"/>
                </a:solidFill>
                <a:latin typeface="Josefin Sans Bold Bold"/>
              </a:rPr>
              <a:t>Trang giao diện các sản phẩm</a:t>
            </a:r>
            <a:endParaRPr lang="en-US" sz="3600" b="1" dirty="0">
              <a:solidFill>
                <a:schemeClr val="accent5">
                  <a:lumMod val="60000"/>
                  <a:lumOff val="40000"/>
                </a:schemeClr>
              </a:solidFill>
              <a:latin typeface="Josefin Sans Bold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2253AA-BCCA-6D4E-0E84-FF4EFB4676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7255" y="3467100"/>
            <a:ext cx="8194392" cy="411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16995F-3E86-FB57-AF6E-9507D2B27A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6905" y="5747683"/>
            <a:ext cx="8253840" cy="41487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FAEA0240-42E4-8A99-324F-8141FF4B8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079519" y="7891263"/>
            <a:ext cx="4597438" cy="2842053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9BFF87B3-5C1E-19ED-EC88-D54100CB98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849600" y="5940090"/>
            <a:ext cx="2681610" cy="41313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D38D87-2AA8-3ED6-6818-DC1E637BDEAF}"/>
              </a:ext>
            </a:extLst>
          </p:cNvPr>
          <p:cNvSpPr/>
          <p:nvPr/>
        </p:nvSpPr>
        <p:spPr>
          <a:xfrm>
            <a:off x="1522267" y="808936"/>
            <a:ext cx="4187365" cy="888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6976"/>
              </a:lnSpc>
            </a:pPr>
            <a:r>
              <a:rPr lang="en-US" sz="3200" b="1" dirty="0">
                <a:solidFill>
                  <a:srgbClr val="94DDDE"/>
                </a:solidFill>
                <a:latin typeface="Josefin Sans Bold Bold"/>
              </a:rPr>
              <a:t>Danh </a:t>
            </a:r>
            <a:r>
              <a:rPr lang="en-US" sz="3200" b="1" dirty="0" err="1">
                <a:solidFill>
                  <a:srgbClr val="94DDDE"/>
                </a:solidFill>
                <a:latin typeface="Josefin Sans Bold Bold"/>
              </a:rPr>
              <a:t>mục</a:t>
            </a:r>
            <a:r>
              <a:rPr lang="en-US" sz="3200" b="1" dirty="0">
                <a:solidFill>
                  <a:srgbClr val="94DDDE"/>
                </a:solidFill>
                <a:latin typeface="Josefin Sans Bold Bold"/>
              </a:rPr>
              <a:t> </a:t>
            </a:r>
            <a:r>
              <a:rPr lang="en-US" sz="3200" b="1" dirty="0" err="1">
                <a:solidFill>
                  <a:srgbClr val="94DDDE"/>
                </a:solidFill>
                <a:latin typeface="Josefin Sans Bold Bold"/>
              </a:rPr>
              <a:t>sản</a:t>
            </a:r>
            <a:r>
              <a:rPr lang="en-US" sz="3200" b="1" dirty="0">
                <a:solidFill>
                  <a:srgbClr val="94DDDE"/>
                </a:solidFill>
                <a:latin typeface="Josefin Sans Bold Bold"/>
              </a:rPr>
              <a:t> </a:t>
            </a:r>
            <a:r>
              <a:rPr lang="en-US" sz="3200" b="1" dirty="0" err="1">
                <a:solidFill>
                  <a:srgbClr val="94DDDE"/>
                </a:solidFill>
                <a:latin typeface="Josefin Sans Bold Bold"/>
              </a:rPr>
              <a:t>phẩm</a:t>
            </a:r>
            <a:endParaRPr lang="en-US" sz="3200" b="1" dirty="0">
              <a:solidFill>
                <a:schemeClr val="accent5">
                  <a:lumMod val="60000"/>
                  <a:lumOff val="40000"/>
                </a:schemeClr>
              </a:solidFill>
              <a:latin typeface="Josefin Sans Bold Bold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301ECD-9030-FA1F-0256-0AD092F32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3791" y="2338899"/>
            <a:ext cx="13378609" cy="60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93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105</Words>
  <Application>Microsoft Office PowerPoint</Application>
  <PresentationFormat>Custom</PresentationFormat>
  <Paragraphs>25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Josefin Sans Bold Bold</vt:lpstr>
      <vt:lpstr>Calibri Light</vt:lpstr>
      <vt:lpstr>Josefin Sans Regular Bold</vt:lpstr>
      <vt:lpstr>Josefin Sans Bold</vt:lpstr>
      <vt:lpstr>Josefin Sans Regular</vt:lpstr>
      <vt:lpstr>Calibri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Xanh dương Các thành phần Cùng kích thước &amp; Giả lập Công nghệ trong Giáo dục Bản thuyết trình Công nghệ</dc:title>
  <dc:creator>Administrator</dc:creator>
  <cp:lastModifiedBy>Admin</cp:lastModifiedBy>
  <cp:revision>145</cp:revision>
  <dcterms:created xsi:type="dcterms:W3CDTF">2006-08-16T00:00:00Z</dcterms:created>
  <dcterms:modified xsi:type="dcterms:W3CDTF">2023-12-11T17:54:17Z</dcterms:modified>
  <dc:identifier>DAFNTqSI2RA</dc:identifier>
</cp:coreProperties>
</file>